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98F3B6-B212-CDA7-FA6E-48DF151D7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581025F-ED1F-ECE8-E741-00131A3CD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DCBA10-560F-FB4E-D2EA-52AAF46D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4D09-A352-4A1F-BFB4-4B62E16995E9}" type="datetimeFigureOut">
              <a:rPr kumimoji="1" lang="ja-JP" altLang="en-US" smtClean="0"/>
              <a:t>2024/4/27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C93C41-7A5F-3A71-C7F3-EAEC3FBDD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E61AC8-89FB-160E-7B81-745E98FCF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E9D0-4714-4287-A476-F1800BBB6A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22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419078-4481-2F8E-35A3-4B98488B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E0A8976-95CA-85F8-4AA1-13739134F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DE2D3E-FCFE-8E2E-4663-0699E8CB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4D09-A352-4A1F-BFB4-4B62E16995E9}" type="datetimeFigureOut">
              <a:rPr kumimoji="1" lang="ja-JP" altLang="en-US" smtClean="0"/>
              <a:t>2024/4/27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A96A8B-D180-D8AC-B785-D3A2F917D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89863A-076D-EB95-5A61-E3B0539F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E9D0-4714-4287-A476-F1800BBB6A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30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07FCAD3-B89D-DF9F-71F0-E9A585D00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8C976FB-9306-1AD7-5CFE-03DF0A107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3C0286-DD0F-B9EB-AE1F-C0980E66F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4D09-A352-4A1F-BFB4-4B62E16995E9}" type="datetimeFigureOut">
              <a:rPr kumimoji="1" lang="ja-JP" altLang="en-US" smtClean="0"/>
              <a:t>2024/4/27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F253A0-28F4-7A65-36C8-766B3277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B1AAC7-82DB-DC77-5CDE-9F7844DD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E9D0-4714-4287-A476-F1800BBB6A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3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5EEF9D-1741-FF19-12D1-565708619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E79E3F-87FB-FF42-19CF-D4FA9356E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C28C8B-2A95-F8D5-C12C-FA2178D7B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4D09-A352-4A1F-BFB4-4B62E16995E9}" type="datetimeFigureOut">
              <a:rPr kumimoji="1" lang="ja-JP" altLang="en-US" smtClean="0"/>
              <a:t>2024/4/27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4E46A1-1885-B9C0-20A6-987A63D3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2371CE-A832-3F6A-B47B-973E05C11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E9D0-4714-4287-A476-F1800BBB6A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12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BC6554-9980-6161-8A82-483330A8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BB1D5C9-535A-E628-2168-C19C3B294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A64095-EA3D-9CFF-6611-A1221BA22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4D09-A352-4A1F-BFB4-4B62E16995E9}" type="datetimeFigureOut">
              <a:rPr kumimoji="1" lang="ja-JP" altLang="en-US" smtClean="0"/>
              <a:t>2024/4/27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76C49E-3B8B-7843-7E21-0A995214C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777093-652D-3A2E-11A6-044DB1953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E9D0-4714-4287-A476-F1800BBB6A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92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12860A-F3EF-7134-F512-70091A730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256E2E-1F9D-09F6-5B7E-D8202646A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D468679-5F21-29F8-2AAD-0BCFA01E4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AE28E99-BD7C-2E32-AB5A-C2B5E76B7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4D09-A352-4A1F-BFB4-4B62E16995E9}" type="datetimeFigureOut">
              <a:rPr kumimoji="1" lang="ja-JP" altLang="en-US" smtClean="0"/>
              <a:t>2024/4/27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01E00D4-12ED-15EA-95B8-248A924D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9B5AE5E-5F8D-5F31-1033-5FAF0065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E9D0-4714-4287-A476-F1800BBB6A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99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19A550-520B-54CE-42E4-3355A186F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BD13325-B5EC-37C0-A036-2579DFF69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4A9FC1C-2726-DAD7-D70D-13AD94599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A1EEB3E-1F5A-B4DA-FF81-E079860B5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0BDCA58-9FE8-7021-F7BC-4C8F1B90FF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115C394-2277-7971-183B-3972F517C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4D09-A352-4A1F-BFB4-4B62E16995E9}" type="datetimeFigureOut">
              <a:rPr kumimoji="1" lang="ja-JP" altLang="en-US" smtClean="0"/>
              <a:t>2024/4/27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C14F295-A33D-C1CD-AFCB-B3AC04785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68F76EF-D00B-98F8-EBD2-85915251E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E9D0-4714-4287-A476-F1800BBB6A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30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3CA85E-A542-46F4-3690-7620CD59A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B6BBA9B-F26B-2440-6C73-5AAFD4582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4D09-A352-4A1F-BFB4-4B62E16995E9}" type="datetimeFigureOut">
              <a:rPr kumimoji="1" lang="ja-JP" altLang="en-US" smtClean="0"/>
              <a:t>2024/4/27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4ED0AEC-539A-2323-3B6F-E3B91558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F2A236B-D801-448C-6589-1235DDA4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E9D0-4714-4287-A476-F1800BBB6A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40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9DA12A9-652F-63A1-7AA2-2732FAC8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4D09-A352-4A1F-BFB4-4B62E16995E9}" type="datetimeFigureOut">
              <a:rPr kumimoji="1" lang="ja-JP" altLang="en-US" smtClean="0"/>
              <a:t>2024/4/27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1C9E07E-E851-8286-0E6E-890C1C692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BF212A9-87EF-0C69-F8BB-5FC57469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E9D0-4714-4287-A476-F1800BBB6A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61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447670-2620-9426-F2FC-F88E1BD4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69ADC8-8BE5-B1F1-41D8-0EF3ED4B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86F5D3-1B63-CAC6-4867-7A18C6066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3039876-6C1F-7ED7-B5E7-A41F2F39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4D09-A352-4A1F-BFB4-4B62E16995E9}" type="datetimeFigureOut">
              <a:rPr kumimoji="1" lang="ja-JP" altLang="en-US" smtClean="0"/>
              <a:t>2024/4/27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02B0954-DCA7-016F-1EEF-C6BFF8417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F3DE4A8-CC1C-08B6-C6F3-6EB05E16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E9D0-4714-4287-A476-F1800BBB6A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49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25BBC6-4CD2-FFE3-F805-D1CE49A74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0B5B444-4125-5491-5F0D-6758C6A22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577709-ECA6-AAFB-B948-312D990DE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35D2B1E-F51E-586F-7126-D2AF214A6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4D09-A352-4A1F-BFB4-4B62E16995E9}" type="datetimeFigureOut">
              <a:rPr kumimoji="1" lang="ja-JP" altLang="en-US" smtClean="0"/>
              <a:t>2024/4/27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F3072FC-5386-43C5-0ECA-740BF61B3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F011340-C1D9-92EE-47FC-8761DE7D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E9D0-4714-4287-A476-F1800BBB6A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752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7B58FC4-3FFF-8EC7-C59C-24E30DDE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74B2E6-5790-47A7-AEB1-30099294B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44BB3F-D27C-0FB1-8F6D-CDB4FD208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A4D09-A352-4A1F-BFB4-4B62E16995E9}" type="datetimeFigureOut">
              <a:rPr kumimoji="1" lang="ja-JP" altLang="en-US" smtClean="0"/>
              <a:t>2024/4/27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EA8FB7-70AE-54D1-AB1C-FD7E18D86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554D9E-BC41-AAEC-8CB2-F7A2A2F00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5E9D0-4714-4287-A476-F1800BBB6A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121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F9C049D-D47B-DBD4-8943-73F5AC287C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t="5217" r="1160"/>
          <a:stretch/>
        </p:blipFill>
        <p:spPr>
          <a:xfrm>
            <a:off x="2688027" y="471924"/>
            <a:ext cx="3911113" cy="2942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A89782F-AD83-2592-8FF3-35F96C71A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37" y="480922"/>
            <a:ext cx="3911112" cy="2933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92339F7-54A7-DE8A-DEE2-558B1E295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37" y="3534412"/>
            <a:ext cx="3911112" cy="2933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0BBA03D-0EAA-2F23-2F0A-79196A4EE2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8" t="9678" r="9842" b="30805"/>
          <a:stretch/>
        </p:blipFill>
        <p:spPr>
          <a:xfrm>
            <a:off x="2688027" y="3534412"/>
            <a:ext cx="3911113" cy="2981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609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kaigo</dc:creator>
  <cp:lastModifiedBy>kaigo</cp:lastModifiedBy>
  <cp:revision>9</cp:revision>
  <dcterms:created xsi:type="dcterms:W3CDTF">2024-04-23T08:41:29Z</dcterms:created>
  <dcterms:modified xsi:type="dcterms:W3CDTF">2024-04-27T09:00:40Z</dcterms:modified>
</cp:coreProperties>
</file>