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602D03-A719-1161-1A9A-9C845A62C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4F8121-62E8-D7A9-782B-47C7B3408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2884BD-DA17-0D33-007F-460A76D2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32D00A-0E05-7E44-3F1A-435C8CC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213770-3CE9-66B4-320E-1EE1889A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09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7D292-A00A-5708-0AF2-982CA352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55BC69-BFE0-A27E-381F-8182CC20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C708B3-2DA4-C9D6-1598-BAC18CB6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C09558-93DB-5947-59D2-DD11BB38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884677-C29D-C2A0-E4B6-559ADA03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47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7C0982-E5C5-89B9-2B60-CF594E7A8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CC0AB3-DB6D-8808-E6F6-E1EC3C6C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7E0650-5C6D-603C-7F2F-9FD93BF0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A941A-A008-5B58-AC8A-AF753CC2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9DFD7-AD63-3DC5-DF34-4D565258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0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9A4D6-15FD-E6E2-01E3-AB17A3B6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2D2C70-8DED-A848-8475-66E871E0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22B30D-6A5C-A395-4739-A02CE797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72EF1-9B9D-3A15-0FC1-CFD63CC5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BCD6BB-7AC6-F0FB-4A63-E38BEB73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16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3DB9D-A40B-EA04-57D9-177F477B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FB2EF2-9F12-B8CD-ECEE-431472B2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E788C8-90EE-CDD3-3851-4E9A67FC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FF40F6-6FB5-D779-E61C-9DE8FC0B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B21A14-63E3-CA08-0E18-D9384E56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3A256-5435-A3A7-1297-D2BADFD6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9635B-04AF-A154-020D-2DC0BB2E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4AFEF-D082-48A2-B586-A0141BE6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21F227-2A1F-FEBB-043A-BB59ACA9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5AF2A9-9C03-A26A-A86F-A0CFD92F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78E7E1-55AD-25BC-3AE7-1FE08275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30307-7362-64A7-A46D-85E3C5A6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2C898D-ECDE-6579-D8B7-63E3E89A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E8F1B3-2052-A1B5-6FA4-3BA2E165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673CE4-8AC4-2DED-6EC2-8DA03BD6A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CE7064-CE6D-D3E5-7468-62A248B73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93F250-7FCC-9007-0EEC-876F5ABD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9E0243-8B6A-593D-F784-F7AEB550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DAD6EB-1D6A-9C18-2814-204FC21F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95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FABFA-9EEF-B9C7-C727-929D2F95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08F827-BDD1-289E-5C10-45B2BC48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8CFE48-6102-071D-86A8-49B4337C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7E73FD-D14B-781A-0AAE-AF33109E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1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B33931-4CB0-6303-AF11-6426B8B1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0979C1-6CF0-F346-49DF-9948EDD0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0016B1-1BF9-3707-8F3C-35812C5A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9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EC495-7BE5-5E04-69D4-31ACE8C6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BD90E8-0C04-DCCB-C749-C829077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15F266-C661-9AA9-E936-A85EC54D3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D30903-B8F0-3B10-7055-F44F119F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77A8C5-7805-791A-2917-662DEEAE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681CBD-89CB-0A84-8F07-3A19EEF9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0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2FD41-F036-EB11-B143-22F5829C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7362CD3-E189-47A7-87AB-C10B18389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B961B2-9426-2A6C-C30C-06E791E3F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59C193-1C38-C14E-4625-10F951D4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726FE4-F0BB-5DD7-1788-036300A4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026114-BB72-374F-90A0-1AE417C1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2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741D7C-A0F6-AEF7-7510-60B01B11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E3B4D1-9713-7C5E-D73D-4F550918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C324F0-5780-40A8-12DD-ABBDCDB25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BFF88E-A61E-55B7-5C2E-7148942A2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C3EBE8-2980-F379-7AAC-E069A68F4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EF2009-3361-AD69-D38F-757E285FE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012" y="-1389530"/>
            <a:ext cx="3429000" cy="62080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41D2F8-18A3-5365-CAE8-3ABF48887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7771" y="-1275230"/>
            <a:ext cx="3429000" cy="59794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8B8B7DE-68F6-CF13-0707-DF84709E1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7770" y="2153769"/>
            <a:ext cx="3429000" cy="59794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C2DD28E-B0ED-AFE2-7645-6994E0924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9699" y="2055158"/>
            <a:ext cx="3429000" cy="61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9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kaigo</dc:creator>
  <cp:lastModifiedBy>kaigo</cp:lastModifiedBy>
  <cp:revision>1</cp:revision>
  <dcterms:created xsi:type="dcterms:W3CDTF">2023-11-17T06:53:18Z</dcterms:created>
  <dcterms:modified xsi:type="dcterms:W3CDTF">2023-11-17T06:53:28Z</dcterms:modified>
</cp:coreProperties>
</file>