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A9854-8CF4-456A-389B-FA1225314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6DF40A-BC31-EDE9-4532-ADD77945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9E7718-BD87-64FD-4770-ABB52BB8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141E7A-0702-9A14-CBF9-383852D1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EF97C-B947-8AFD-7574-12900178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6CC38-31ED-FAA3-2530-75443DC6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C1467F-5421-0B96-7141-AD6D36E4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CECAF6-7FE0-AFCD-8009-E7F82A8D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5261A-EC68-42B5-E4B0-84FC0A89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472D6-F802-AF8C-F8BD-55380E3B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0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D8409A-4F69-6D4E-A001-314A8C3A2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44D3B6-5D9D-2478-DB84-A92A480C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05BFB-3AD8-9B46-8B81-17D11713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752023-2372-8F5D-A2A4-9FE36E2E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B5B54B-89A9-6E14-F077-CFFC8EE5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8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A6F3E-654D-CDF7-F8D3-316DE502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FE5310-4E50-1F07-D2D0-AC0CC771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A8E27-D770-597C-2803-D520E31C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E33740-9EEA-B6FD-BAA5-E84B63B1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FFEC43-1CF0-4683-9AF5-6F0670C9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7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BA7DF-4813-259B-80AF-F61A7DD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E7CC90-EC41-4853-7BCC-A330A78E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76F063-16EB-BAB4-5A80-1D3034EA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AFA3AD-D151-6245-AC22-5C50B845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694B7-CA0C-69C9-A74D-01DAA90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78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27529D-F067-DE16-1D8F-919ADE33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18484F-A565-3915-BA4E-FF8E15932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14E8C5-00EA-CF44-6459-709F3DF80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3427A3-207E-BCE7-F803-D6CE609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B04311-61D6-C2AC-98D0-34267FD7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AD283E-9746-609E-3D96-937871E2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69561-CD80-B1B4-13B5-BF916238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975130-7AA6-43D1-928F-EDA5E4361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4BB797-75B4-A70C-5438-F217E9387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E9448A2-DC23-59A8-03CF-A0E354F04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9F35597-1DFF-9DF2-C5F3-A5B58545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BFFEFB-DC74-6CC0-C93A-2E7CE668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771A69-7D5E-7684-16E0-5ED20586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22E68C-320A-9B0A-A014-846B4A6A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4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E04B78-8AA8-FEC0-5EC8-DF9435BC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41B897-5B57-0583-BC11-2606F775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C7A0EF-F2A7-8066-ADAB-FC591BCB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7A508A-0712-65AD-7378-90A37102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714BE8-D52B-BA68-DE1B-7DF7F596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DDF8E1-8E14-4812-4D82-EE9CF24D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742F4-3E54-2AC9-22BD-65B760DA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1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9BB41-49F4-99A8-500C-233CB0C6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CB318C-A212-DF7B-7B46-FFCB0143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E8FC3A-155C-1CA7-4ED3-166397CA2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B6115C-2776-CF58-9508-008E1732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6A5213-63A7-FF71-6EDD-7A5B4499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0F4FAF-9305-313C-CCBE-1F769A79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19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7D84B-475F-3FD4-8773-90C39025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27FC6F-A9C6-EFC7-6BD5-3E6FAFCA7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8E191E-82A3-B202-E2CD-392AAB89B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43BA4-FC95-9B56-2A74-BF17F46F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42FA76-6B2C-A293-5F0C-9A3D98BED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0D77EE-D03E-6E12-9643-7DE8679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C0EFFB-91AB-2B3F-2263-80AA0C3A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8672FB-5CDC-942C-76F2-3A2F461B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B2D47-A5DA-84BE-7B3B-51C0D80CE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E030-62E8-479D-9380-F06C9395C7FF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E7B549-BD2A-3837-AD21-55F4AA01E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B51FA-373C-7572-97C3-4774FBE1B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5E5B-9D9C-4F1A-9DD5-A4C024D5F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62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FF65E14-3492-8BE9-DC8D-516C4401E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2941" y="268941"/>
            <a:ext cx="6858000" cy="632011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21C4C99-DBBA-D6CC-4262-7B94BBAE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3059" y="493059"/>
            <a:ext cx="6858000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kaigo</dc:creator>
  <cp:lastModifiedBy>kaigo</cp:lastModifiedBy>
  <cp:revision>2</cp:revision>
  <dcterms:created xsi:type="dcterms:W3CDTF">2023-11-17T06:35:34Z</dcterms:created>
  <dcterms:modified xsi:type="dcterms:W3CDTF">2023-11-17T06:39:19Z</dcterms:modified>
</cp:coreProperties>
</file>